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E5D"/>
    <a:srgbClr val="62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76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8" r="35937"/>
          <a:stretch>
            <a:fillRect/>
          </a:stretch>
        </p:blipFill>
        <p:spPr>
          <a:xfrm>
            <a:off x="0" y="1268760"/>
            <a:ext cx="3635896" cy="5244226"/>
          </a:xfrm>
          <a:prstGeom prst="rect">
            <a:avLst/>
          </a:prstGeom>
          <a:extLst>
            <a:ext uri="{FAA26D3D-D897-4be2-8F04-BA451C77F1D7}">
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p14="http://schemas.microsoft.com/office/word/2010/wordprocessingDrawing" xmlns:mc="http://schemas.openxmlformats.org/markup-compatibility/2006" xmlns:wpc="http://schemas.microsoft.com/office/word/2010/wordprocessingCanvas" xmlns:pic="http://schemas.openxmlformats.org/drawingml/2006/picture" xmlns:lc="http://schemas.openxmlformats.org/drawingml/2006/lockedCanvas"/>
            </a:ext>
          </a:extLst>
        </p:spPr>
      </p:pic>
      <p:sp>
        <p:nvSpPr>
          <p:cNvPr id="9" name="8 Rectángulo"/>
          <p:cNvSpPr/>
          <p:nvPr userDrawn="1"/>
        </p:nvSpPr>
        <p:spPr>
          <a:xfrm>
            <a:off x="-11798" y="1241913"/>
            <a:ext cx="9144000" cy="72007"/>
          </a:xfrm>
          <a:prstGeom prst="rect">
            <a:avLst/>
          </a:prstGeom>
          <a:solidFill>
            <a:srgbClr val="B38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2" name="11 Rectángulo"/>
          <p:cNvSpPr/>
          <p:nvPr userDrawn="1"/>
        </p:nvSpPr>
        <p:spPr>
          <a:xfrm>
            <a:off x="0" y="6565900"/>
            <a:ext cx="9144000" cy="295275"/>
          </a:xfrm>
          <a:prstGeom prst="rect">
            <a:avLst/>
          </a:prstGeom>
          <a:solidFill>
            <a:srgbClr val="621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071BE-4A49-4958-9F8E-2EEEEB613374}" type="datetimeFigureOut">
              <a:rPr lang="es-MX"/>
              <a:pPr>
                <a:defRPr/>
              </a:pPr>
              <a:t>12/06/2019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6C0E-C8AA-4EED-8E89-80CA61D7200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7A4EA-199E-4468-9F39-873528CCEF04}" type="datetimeFigureOut">
              <a:rPr lang="es-MX"/>
              <a:pPr>
                <a:defRPr/>
              </a:pPr>
              <a:t>12/06/2019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C48A-C3E6-4619-BD93-2C6215552BE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8" r="35937"/>
          <a:stretch>
            <a:fillRect/>
          </a:stretch>
        </p:blipFill>
        <p:spPr>
          <a:xfrm>
            <a:off x="0" y="1028021"/>
            <a:ext cx="4283968" cy="5484966"/>
          </a:xfrm>
          <a:prstGeom prst="rect">
            <a:avLst/>
          </a:prstGeom>
          <a:extLst>
            <a:ext uri="{FAA26D3D-D897-4be2-8F04-BA451C77F1D7}">
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p14="http://schemas.microsoft.com/office/word/2010/wordprocessingDrawing" xmlns:mc="http://schemas.openxmlformats.org/markup-compatibility/2006" xmlns:wpc="http://schemas.microsoft.com/office/word/2010/wordprocessingCanvas" xmlns:pic="http://schemas.openxmlformats.org/drawingml/2006/picture" xmlns:lc="http://schemas.openxmlformats.org/drawingml/2006/lockedCanvas"/>
            </a:ext>
          </a:extLst>
        </p:spPr>
      </p:pic>
      <p:sp>
        <p:nvSpPr>
          <p:cNvPr id="8" name="7 Rectángulo"/>
          <p:cNvSpPr/>
          <p:nvPr userDrawn="1"/>
        </p:nvSpPr>
        <p:spPr>
          <a:xfrm>
            <a:off x="-11798" y="970506"/>
            <a:ext cx="9144000" cy="72007"/>
          </a:xfrm>
          <a:prstGeom prst="rect">
            <a:avLst/>
          </a:prstGeom>
          <a:solidFill>
            <a:srgbClr val="B38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0" y="6565900"/>
            <a:ext cx="9144000" cy="295275"/>
          </a:xfrm>
          <a:prstGeom prst="rect">
            <a:avLst/>
          </a:prstGeom>
          <a:solidFill>
            <a:srgbClr val="621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8E7BC-3D68-4B66-BFE4-863B1B34614B}" type="datetimeFigureOut">
              <a:rPr lang="es-MX"/>
              <a:pPr>
                <a:defRPr/>
              </a:pPr>
              <a:t>12/06/2019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7FF9-3FCA-4B73-969D-97A4462CA4F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6476D-3E92-4DFF-B376-49676835313E}" type="datetimeFigureOut">
              <a:rPr lang="es-MX"/>
              <a:pPr>
                <a:defRPr/>
              </a:pPr>
              <a:t>12/06/2019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D3FD7-E086-4ECA-9987-DE61E880CAA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5B429-7071-4B1E-8780-821CA455FD84}" type="datetimeFigureOut">
              <a:rPr lang="es-MX"/>
              <a:pPr>
                <a:defRPr/>
              </a:pPr>
              <a:t>12/06/2019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AE446-AEBE-4735-A464-96BBF92F894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BF694-C14D-49F4-A16D-0981BC1318CE}" type="datetimeFigureOut">
              <a:rPr lang="es-MX"/>
              <a:pPr>
                <a:defRPr/>
              </a:pPr>
              <a:t>12/06/2019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B18F3-AE7E-4EE8-A135-6445D9D48AA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8" r="35937"/>
          <a:stretch>
            <a:fillRect/>
          </a:stretch>
        </p:blipFill>
        <p:spPr>
          <a:xfrm>
            <a:off x="0" y="1028021"/>
            <a:ext cx="4283968" cy="5484966"/>
          </a:xfrm>
          <a:prstGeom prst="rect">
            <a:avLst/>
          </a:prstGeom>
          <a:extLst>
            <a:ext uri="{FAA26D3D-D897-4be2-8F04-BA451C77F1D7}">
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p14="http://schemas.microsoft.com/office/word/2010/wordprocessingDrawing" xmlns:mc="http://schemas.openxmlformats.org/markup-compatibility/2006" xmlns:wpc="http://schemas.microsoft.com/office/word/2010/wordprocessingCanvas" xmlns:pic="http://schemas.openxmlformats.org/drawingml/2006/picture" xmlns:lc="http://schemas.openxmlformats.org/drawingml/2006/lockedCanvas"/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0" y="6565900"/>
            <a:ext cx="9144000" cy="295275"/>
          </a:xfrm>
          <a:prstGeom prst="rect">
            <a:avLst/>
          </a:prstGeom>
          <a:solidFill>
            <a:srgbClr val="621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7" name="6 Rectángulo"/>
          <p:cNvSpPr/>
          <p:nvPr userDrawn="1"/>
        </p:nvSpPr>
        <p:spPr>
          <a:xfrm>
            <a:off x="-11798" y="970506"/>
            <a:ext cx="9144000" cy="72007"/>
          </a:xfrm>
          <a:prstGeom prst="rect">
            <a:avLst/>
          </a:prstGeom>
          <a:solidFill>
            <a:srgbClr val="B38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0EF6B-9D4B-4728-B95E-96A0358AF5E8}" type="datetimeFigureOut">
              <a:rPr lang="es-MX"/>
              <a:pPr>
                <a:defRPr/>
              </a:pPr>
              <a:t>12/06/2019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7FF72-0BCB-426F-B278-D9734C79250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B9258-8097-4DAD-8C41-AD90615F1E63}" type="datetimeFigureOut">
              <a:rPr lang="es-MX"/>
              <a:pPr>
                <a:defRPr/>
              </a:pPr>
              <a:t>12/06/2019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ED89-5978-4147-B7A1-E8A1D7605CA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A3F0D-2C03-4874-8EDB-2D522AC6E3AA}" type="datetimeFigureOut">
              <a:rPr lang="es-MX"/>
              <a:pPr>
                <a:defRPr/>
              </a:pPr>
              <a:t>12/06/2019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15D3B-66D5-48D9-834A-6F395AFF8AA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22 Imagen" descr="logo siglas autorizado curv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733" y="186506"/>
            <a:ext cx="560275" cy="86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1907704" y="353048"/>
            <a:ext cx="58326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0"/>
                <a:cs typeface="+mn-cs"/>
              </a:rPr>
              <a:t>INSTITUTO NACIONAL </a:t>
            </a:r>
            <a:r>
              <a:rPr lang="es-MX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0"/>
                <a:cs typeface="+mn-cs"/>
              </a:rPr>
              <a:t>DE REHABILITACIÓN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0"/>
                <a:cs typeface="+mn-cs"/>
              </a:rPr>
              <a:t>Luis Guillermo Ibarra </a:t>
            </a:r>
            <a:r>
              <a:rPr lang="es-MX" sz="1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0"/>
                <a:cs typeface="+mn-cs"/>
              </a:rPr>
              <a:t>Ibarra</a:t>
            </a:r>
            <a:endParaRPr lang="es-MX" sz="1900" b="1" dirty="0">
              <a:solidFill>
                <a:schemeClr val="tx1">
                  <a:lumMod val="75000"/>
                  <a:lumOff val="25000"/>
                </a:schemeClr>
              </a:solidFill>
              <a:latin typeface="Montserrat Medium" pitchFamily="2" charset="0"/>
              <a:cs typeface="+mn-cs"/>
            </a:endParaRPr>
          </a:p>
        </p:txBody>
      </p:sp>
      <p:pic>
        <p:nvPicPr>
          <p:cNvPr id="19" name="18 Imagen" descr="SALUD_VERTICAL_F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4" t="16667" r="14931" b="25000"/>
          <a:stretch>
            <a:fillRect/>
          </a:stretch>
        </p:blipFill>
        <p:spPr>
          <a:xfrm>
            <a:off x="467544" y="91918"/>
            <a:ext cx="1296144" cy="1097896"/>
          </a:xfrm>
          <a:prstGeom prst="rect">
            <a:avLst/>
          </a:prstGeom>
          <a:ln>
            <a:noFill/>
          </a:ln>
        </p:spPr>
      </p:pic>
      <p:sp>
        <p:nvSpPr>
          <p:cNvPr id="12" name="Rectangle 3"/>
          <p:cNvSpPr txBox="1">
            <a:spLocks/>
          </p:cNvSpPr>
          <p:nvPr/>
        </p:nvSpPr>
        <p:spPr>
          <a:xfrm>
            <a:off x="5580112" y="6021288"/>
            <a:ext cx="3192462" cy="423862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extLst/>
          </a:lstStyle>
          <a:p>
            <a:pPr marL="342900" indent="-342900" algn="r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defRPr/>
            </a:pPr>
            <a:r>
              <a:rPr lang="es-MX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  <a:cs typeface="Arial" pitchFamily="34" charset="0"/>
              </a:rPr>
              <a:t>NOMBRE DEL PONENTE</a:t>
            </a:r>
            <a:endParaRPr lang="es-MX" sz="1400" b="1" dirty="0">
              <a:latin typeface="Garamond" pitchFamily="18" charset="0"/>
              <a:cs typeface="+mn-cs"/>
            </a:endParaRPr>
          </a:p>
          <a:p>
            <a:pPr algn="ctr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defRPr/>
            </a:pPr>
            <a:endParaRPr lang="es-MX" sz="1400" b="1" kern="0" dirty="0">
              <a:latin typeface="Garamond" pitchFamily="18" charset="0"/>
              <a:cs typeface="+mn-cs"/>
            </a:endParaRPr>
          </a:p>
          <a:p>
            <a:pPr algn="ctr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defRPr/>
            </a:pPr>
            <a:endParaRPr lang="es-MX" sz="1400" b="1" kern="0" dirty="0">
              <a:latin typeface="Garamond" pitchFamily="18" charset="0"/>
              <a:cs typeface="+mn-cs"/>
            </a:endParaRPr>
          </a:p>
          <a:p>
            <a:pPr algn="ctr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defRPr/>
            </a:pPr>
            <a:endParaRPr lang="es-MX" sz="1400" b="1" kern="0" dirty="0">
              <a:latin typeface="Garamond" pitchFamily="18" charset="0"/>
              <a:cs typeface="+mn-cs"/>
            </a:endParaRPr>
          </a:p>
          <a:p>
            <a:pPr algn="ctr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defRPr/>
            </a:pPr>
            <a:endParaRPr lang="es-MX" sz="1400" b="1" kern="0" dirty="0">
              <a:latin typeface="Garamond" pitchFamily="18" charset="0"/>
              <a:cs typeface="+mn-cs"/>
            </a:endParaRPr>
          </a:p>
          <a:p>
            <a:pPr algn="ctr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defRPr/>
            </a:pPr>
            <a:endParaRPr lang="es-MX" sz="1400" b="1" kern="0" dirty="0">
              <a:latin typeface="Garamond" pitchFamily="18" charset="0"/>
              <a:cs typeface="+mn-cs"/>
            </a:endParaRPr>
          </a:p>
          <a:p>
            <a:pPr algn="ctr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defRPr/>
            </a:pPr>
            <a:endParaRPr lang="es-MX" sz="1400" b="1" kern="0" dirty="0">
              <a:latin typeface="Garamond" pitchFamily="18" charset="0"/>
              <a:cs typeface="+mn-cs"/>
            </a:endParaRPr>
          </a:p>
          <a:p>
            <a:pPr algn="ctr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defRPr/>
            </a:pPr>
            <a:endParaRPr lang="es-MX" sz="1400" b="1" kern="0" dirty="0">
              <a:latin typeface="Garamond" pitchFamily="18" charset="0"/>
              <a:cs typeface="+mn-cs"/>
            </a:endParaRPr>
          </a:p>
          <a:p>
            <a:pPr algn="ctr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defRPr/>
            </a:pPr>
            <a:endParaRPr lang="es-MX" sz="1400" b="1" kern="0" dirty="0">
              <a:latin typeface="Garamond" pitchFamily="18" charset="0"/>
              <a:cs typeface="+mn-cs"/>
            </a:endParaRPr>
          </a:p>
          <a:p>
            <a:pPr algn="ctr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defRPr/>
            </a:pPr>
            <a:endParaRPr lang="es-MX" sz="1400" b="1" kern="0" dirty="0">
              <a:latin typeface="Garamond" pitchFamily="18" charset="0"/>
              <a:cs typeface="+mn-cs"/>
            </a:endParaRPr>
          </a:p>
          <a:p>
            <a:pPr algn="ctr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90000"/>
              <a:defRPr/>
            </a:pPr>
            <a:endParaRPr lang="es-MX" sz="1400" b="1" kern="0" dirty="0">
              <a:latin typeface="Garamond" pitchFamily="18" charset="0"/>
              <a:cs typeface="+mn-cs"/>
            </a:endParaRPr>
          </a:p>
        </p:txBody>
      </p:sp>
      <p:sp>
        <p:nvSpPr>
          <p:cNvPr id="13" name="19 CuadroTexto"/>
          <p:cNvSpPr txBox="1">
            <a:spLocks noChangeArrowheads="1"/>
          </p:cNvSpPr>
          <p:nvPr/>
        </p:nvSpPr>
        <p:spPr bwMode="auto">
          <a:xfrm>
            <a:off x="395288" y="3376613"/>
            <a:ext cx="8477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  <a:cs typeface="+mn-cs"/>
              </a:rPr>
              <a:t>NOMBRE </a:t>
            </a:r>
            <a:r>
              <a:rPr lang="es-MX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  <a:cs typeface="+mn-cs"/>
              </a:rPr>
              <a:t>DE LA </a:t>
            </a:r>
            <a:r>
              <a:rPr 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  <a:cs typeface="+mn-cs"/>
              </a:rPr>
              <a:t>PRESENTACIÓN  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  <a:cs typeface="+mn-cs"/>
              </a:rPr>
              <a:t>INSERCIÓN </a:t>
            </a:r>
            <a:r>
              <a:rPr 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  <a:cs typeface="+mn-cs"/>
              </a:rPr>
              <a:t>DE IMÁGENES (SI LAS HAY)</a:t>
            </a:r>
            <a:endParaRPr lang="es-MX" sz="2000" b="1" dirty="0">
              <a:solidFill>
                <a:schemeClr val="tx1">
                  <a:lumMod val="85000"/>
                  <a:lumOff val="15000"/>
                </a:schemeClr>
              </a:solidFill>
              <a:latin typeface="Garamond" pitchFamily="18" charset="0"/>
              <a:cs typeface="+mn-cs"/>
            </a:endParaRPr>
          </a:p>
        </p:txBody>
      </p:sp>
      <p:sp>
        <p:nvSpPr>
          <p:cNvPr id="18" name="19 CuadroTexto"/>
          <p:cNvSpPr txBox="1">
            <a:spLocks noChangeArrowheads="1"/>
          </p:cNvSpPr>
          <p:nvPr/>
        </p:nvSpPr>
        <p:spPr bwMode="auto">
          <a:xfrm>
            <a:off x="754881" y="1836688"/>
            <a:ext cx="4321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  <a:cs typeface="+mn-cs"/>
              </a:rPr>
              <a:t>Plantilla </a:t>
            </a:r>
            <a:r>
              <a:rPr lang="es-MX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  <a:cs typeface="+mn-cs"/>
              </a:rPr>
              <a:t>Interna y Externa </a:t>
            </a:r>
            <a:r>
              <a:rPr lang="es-MX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  <a:cs typeface="+mn-cs"/>
              </a:rPr>
              <a:t>para presentaciones (diapositivas)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21" y="260649"/>
            <a:ext cx="2160240" cy="576064"/>
          </a:xfrm>
          <a:prstGeom prst="rect">
            <a:avLst/>
          </a:prstGeom>
          <a:extLst>
            <a:ext uri="{FAA26D3D-D897-4be2-8F04-BA451C77F1D7}">
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p14="http://schemas.microsoft.com/office/word/2010/wordprocessingDrawing" xmlns:mc="http://schemas.openxmlformats.org/markup-compatibility/2006" xmlns:wpc="http://schemas.microsoft.com/office/word/2010/wordprocessingCanvas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3" name="3 Imagen" descr="logo autorizado curva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9564" y="310076"/>
            <a:ext cx="1657350" cy="457200"/>
          </a:xfrm>
          <a:prstGeom prst="rect">
            <a:avLst/>
          </a:prstGeom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4558477" y="273005"/>
            <a:ext cx="0" cy="504056"/>
          </a:xfrm>
          <a:prstGeom prst="straightConnector1">
            <a:avLst/>
          </a:prstGeom>
          <a:noFill/>
          <a:ln w="19050">
            <a:solidFill>
              <a:srgbClr val="B08200"/>
            </a:solidFill>
            <a:round/>
            <a:headEnd/>
            <a:tailEnd/>
          </a:ln>
        </p:spPr>
      </p:cxnSp>
      <p:sp>
        <p:nvSpPr>
          <p:cNvPr id="15" name="19 CuadroTexto"/>
          <p:cNvSpPr txBox="1">
            <a:spLocks noChangeArrowheads="1"/>
          </p:cNvSpPr>
          <p:nvPr/>
        </p:nvSpPr>
        <p:spPr bwMode="auto">
          <a:xfrm>
            <a:off x="1907704" y="3153162"/>
            <a:ext cx="53285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  <a:cs typeface="+mn-cs"/>
              </a:rPr>
              <a:t>DESARROLLO DEL </a:t>
            </a:r>
            <a:r>
              <a:rPr 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  <a:cs typeface="+mn-cs"/>
              </a:rPr>
              <a:t>TEMA 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  <a:cs typeface="+mn-cs"/>
              </a:rPr>
              <a:t>INSERCIÓN DE IMÁGENES (SI LAS HAY)</a:t>
            </a:r>
            <a:endParaRPr lang="es-MX" sz="2000" b="1" dirty="0">
              <a:solidFill>
                <a:schemeClr val="tx1">
                  <a:lumMod val="85000"/>
                  <a:lumOff val="15000"/>
                </a:schemeClr>
              </a:solidFill>
              <a:latin typeface="Garamond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254221" y="260649"/>
            <a:ext cx="4142693" cy="576064"/>
            <a:chOff x="2254221" y="260649"/>
            <a:chExt cx="4142693" cy="576064"/>
          </a:xfrm>
        </p:grpSpPr>
        <p:pic>
          <p:nvPicPr>
            <p:cNvPr id="5" name="4 Imagen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4221" y="260649"/>
              <a:ext cx="2160240" cy="576064"/>
            </a:xfrm>
            <a:prstGeom prst="rect">
              <a:avLst/>
            </a:prstGeom>
            <a:extLst>
              <a:ext uri="{FAA26D3D-D897-4be2-8F04-BA451C77F1D7}">
                <ma14:placeholderFlag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p14="http://schemas.microsoft.com/office/word/2010/wordprocessingDrawing" xmlns:mc="http://schemas.openxmlformats.org/markup-compatibility/2006" xmlns:wpc="http://schemas.microsoft.com/office/word/2010/wordprocessingCanvas" xmlns:pic="http://schemas.openxmlformats.org/drawingml/2006/picture" xmlns:lc="http://schemas.openxmlformats.org/drawingml/2006/lockedCanvas"/>
              </a:ext>
            </a:extLst>
          </p:spPr>
        </p:pic>
        <p:pic>
          <p:nvPicPr>
            <p:cNvPr id="6" name="3 Imagen" descr="logo autorizado curvas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9564" y="310076"/>
              <a:ext cx="1657350" cy="457200"/>
            </a:xfrm>
            <a:prstGeom prst="rect">
              <a:avLst/>
            </a:prstGeom>
          </p:spPr>
        </p:pic>
        <p:cxnSp>
          <p:nvCxnSpPr>
            <p:cNvPr id="7" name="AutoShape 2"/>
            <p:cNvCxnSpPr>
              <a:cxnSpLocks noChangeShapeType="1"/>
            </p:cNvCxnSpPr>
            <p:nvPr/>
          </p:nvCxnSpPr>
          <p:spPr bwMode="auto">
            <a:xfrm>
              <a:off x="4558477" y="273005"/>
              <a:ext cx="0" cy="504056"/>
            </a:xfrm>
            <a:prstGeom prst="straightConnector1">
              <a:avLst/>
            </a:prstGeom>
            <a:noFill/>
            <a:ln w="19050">
              <a:solidFill>
                <a:srgbClr val="B08200"/>
              </a:solidFill>
              <a:round/>
              <a:headEnd/>
              <a:tailEnd/>
            </a:ln>
          </p:spPr>
        </p:cxnSp>
      </p:grpSp>
      <p:sp>
        <p:nvSpPr>
          <p:cNvPr id="10" name="19 CuadroTexto"/>
          <p:cNvSpPr txBox="1">
            <a:spLocks noChangeArrowheads="1"/>
          </p:cNvSpPr>
          <p:nvPr/>
        </p:nvSpPr>
        <p:spPr bwMode="auto">
          <a:xfrm>
            <a:off x="1907704" y="3153162"/>
            <a:ext cx="53285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  <a:cs typeface="+mn-cs"/>
              </a:rPr>
              <a:t>DESARROLLO DEL </a:t>
            </a:r>
            <a:r>
              <a:rPr 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  <a:cs typeface="+mn-cs"/>
              </a:rPr>
              <a:t>TEMA 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ramond" pitchFamily="18" charset="0"/>
                <a:cs typeface="+mn-cs"/>
              </a:rPr>
              <a:t>INSERCIÓN DE IMÁGENES (SI LAS HAY)</a:t>
            </a:r>
            <a:endParaRPr lang="es-MX" sz="2000" b="1" dirty="0">
              <a:solidFill>
                <a:schemeClr val="tx1">
                  <a:lumMod val="85000"/>
                  <a:lumOff val="15000"/>
                </a:schemeClr>
              </a:solidFill>
              <a:latin typeface="Garamond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57</Words>
  <Application>Microsoft Office PowerPoint</Application>
  <PresentationFormat>Presentación en pantalla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atrejo</dc:creator>
  <cp:lastModifiedBy>Margarita Maldonado Ibarra</cp:lastModifiedBy>
  <cp:revision>52</cp:revision>
  <dcterms:created xsi:type="dcterms:W3CDTF">2015-06-08T17:49:58Z</dcterms:created>
  <dcterms:modified xsi:type="dcterms:W3CDTF">2019-06-12T15:31:19Z</dcterms:modified>
</cp:coreProperties>
</file>